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4"/>
  </p:sldMasterIdLst>
  <p:notesMasterIdLst>
    <p:notesMasterId r:id="rId65"/>
  </p:notesMasterIdLst>
  <p:sldIdLst>
    <p:sldId id="256" r:id="rId5"/>
    <p:sldId id="348" r:id="rId6"/>
    <p:sldId id="428" r:id="rId7"/>
    <p:sldId id="432" r:id="rId8"/>
    <p:sldId id="379" r:id="rId9"/>
    <p:sldId id="429" r:id="rId10"/>
    <p:sldId id="431" r:id="rId11"/>
    <p:sldId id="378" r:id="rId12"/>
    <p:sldId id="349" r:id="rId13"/>
    <p:sldId id="350" r:id="rId14"/>
    <p:sldId id="424" r:id="rId15"/>
    <p:sldId id="426" r:id="rId16"/>
    <p:sldId id="351" r:id="rId17"/>
    <p:sldId id="377" r:id="rId18"/>
    <p:sldId id="353" r:id="rId19"/>
    <p:sldId id="352" r:id="rId20"/>
    <p:sldId id="354" r:id="rId21"/>
    <p:sldId id="423" r:id="rId22"/>
    <p:sldId id="430" r:id="rId23"/>
    <p:sldId id="427" r:id="rId24"/>
    <p:sldId id="380" r:id="rId25"/>
    <p:sldId id="357" r:id="rId26"/>
    <p:sldId id="356" r:id="rId27"/>
    <p:sldId id="355" r:id="rId28"/>
    <p:sldId id="422" r:id="rId29"/>
    <p:sldId id="381" r:id="rId30"/>
    <p:sldId id="383" r:id="rId31"/>
    <p:sldId id="382" r:id="rId32"/>
    <p:sldId id="384" r:id="rId33"/>
    <p:sldId id="421" r:id="rId34"/>
    <p:sldId id="385" r:id="rId35"/>
    <p:sldId id="387" r:id="rId36"/>
    <p:sldId id="386" r:id="rId37"/>
    <p:sldId id="388" r:id="rId38"/>
    <p:sldId id="420" r:id="rId39"/>
    <p:sldId id="389" r:id="rId40"/>
    <p:sldId id="391" r:id="rId41"/>
    <p:sldId id="390" r:id="rId42"/>
    <p:sldId id="392" r:id="rId43"/>
    <p:sldId id="419" r:id="rId44"/>
    <p:sldId id="393" r:id="rId45"/>
    <p:sldId id="395" r:id="rId46"/>
    <p:sldId id="394" r:id="rId47"/>
    <p:sldId id="396" r:id="rId48"/>
    <p:sldId id="418" r:id="rId49"/>
    <p:sldId id="397" r:id="rId50"/>
    <p:sldId id="399" r:id="rId51"/>
    <p:sldId id="398" r:id="rId52"/>
    <p:sldId id="400" r:id="rId53"/>
    <p:sldId id="417" r:id="rId54"/>
    <p:sldId id="401" r:id="rId55"/>
    <p:sldId id="403" r:id="rId56"/>
    <p:sldId id="402" r:id="rId57"/>
    <p:sldId id="404" r:id="rId58"/>
    <p:sldId id="416" r:id="rId59"/>
    <p:sldId id="405" r:id="rId60"/>
    <p:sldId id="406" r:id="rId61"/>
    <p:sldId id="415" r:id="rId62"/>
    <p:sldId id="413" r:id="rId63"/>
    <p:sldId id="414" r:id="rId64"/>
  </p:sldIdLst>
  <p:sldSz cx="9144000" cy="5143500" type="screen16x9"/>
  <p:notesSz cx="6858000" cy="9144000"/>
  <p:embeddedFontLst>
    <p:embeddedFont>
      <p:font typeface="Josefin Sans" pitchFamily="2" charset="0"/>
      <p:regular r:id="rId66"/>
      <p:bold r:id="rId67"/>
      <p:italic r:id="rId68"/>
      <p:boldItalic r:id="rId69"/>
    </p:embeddedFont>
    <p:embeddedFont>
      <p:font typeface="Open Sans" panose="020B060603050402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EEE9E7-1C23-4855-85B3-EDDE0E258BAC}" v="1" dt="2025-04-06T10:21:57.559"/>
  </p1510:revLst>
</p1510:revInfo>
</file>

<file path=ppt/tableStyles.xml><?xml version="1.0" encoding="utf-8"?>
<a:tblStyleLst xmlns:a="http://schemas.openxmlformats.org/drawingml/2006/main" def="{B341D96D-9C84-4BC1-90C1-DA9D85619158}">
  <a:tblStyle styleId="{B341D96D-9C84-4BC1-90C1-DA9D856191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60" y="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1.fntdata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329921BA-1265-453B-CD9D-2DEB2B71B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68EC3193-23CF-F545-264C-D0837FC9E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4526AF96-E810-AC07-6340-5455990A1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16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94DCDF83-4601-5975-C5F4-B0F49DFFC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0D794558-65E4-B614-9A07-B9BC701E97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01368329-D211-E481-18B6-0214B3E250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987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49799D1D-B0DC-1D94-DA0D-E8C2A402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CD849A9C-6EB6-BBFB-2A39-5CEB7A96AE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6C6ED0EF-29CB-48DA-38F6-978E432CF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62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BD0C47B1-FECC-B9A3-80B0-A328367E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F49CF278-33AA-5968-FE6D-3EB5BB7A77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027E38B5-0848-7389-935D-DEEA47B70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210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1D2AD376-1A22-B734-C511-A91A36FC2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1D8D2CF6-AFFB-6EF2-E91B-CC9FEED3C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08C42BC5-D21F-2BAA-8466-24B460507C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068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C8AE572A-D7A9-6630-0FE8-919AF9DA0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98787D73-7262-1051-845C-B8DFACBA2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55A87000-F7B8-9A02-7EFA-175BA198F1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054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4FA32B17-80E3-8324-3AD7-DE67E2358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877C50F4-F4DA-E12D-F9CF-F788ACAC50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C665DD50-32DA-9310-2D84-62F2B4562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487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0F2E92DA-7B23-50F1-BA06-0A5CC3B8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27BBF588-517B-EBC1-B8D3-B91996390C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78B80F9B-406E-8EED-03CC-6022A4157F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45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972D9DC7-74F6-C2B0-8B46-1259A0FCE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9285010F-B3CB-DCA5-67B7-A4F210526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6E9D7E3A-DCC7-A9C2-4931-56873C439B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77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AB12CE2B-9ACC-1F0E-BB2D-F62C51B56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38489029-FC8B-0F12-C838-A7767330F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E05852F1-CDDC-ABD9-D93E-5F968395B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02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2F2E7D93-FB4E-97EF-2BCA-414C2AF5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57A43A56-B5C5-6678-0E1D-2E819A7F8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9C937EDB-EA25-BFA9-866D-3D6BD1BE0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5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C087FF23-AF1C-8E9F-4898-90EE9E39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5605F471-13AD-A0DE-45F6-6544E2C7AE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708CABD6-7248-B4AC-E360-253645F77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664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7FCF566E-D981-D864-CCAD-CBA244EBD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76E61FEC-C4CA-7315-C1E1-E32117125A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F9825181-B977-9E66-0FD3-9EA4F1E2B3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076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15D1F67D-6723-557F-085B-0114F866C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D164360A-C2FD-923B-E6CE-3E4F82A29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5180679A-8AEC-86E1-296E-AD2FCC093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303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4BB6BE0C-5C0C-EB42-F811-C412F942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1D9773C8-B258-F9F5-6557-6F3E3435A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C56BA955-9AAE-A063-4E24-DFDC18284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396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1A6F6215-1F4E-0A12-7779-59F65110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CA935507-801D-7D86-1517-B88DD9F33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8102F15B-0E48-C824-732F-982A6B4C4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45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CB64E308-055F-B325-29D0-11ABB2102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93976E15-1BB9-93CE-9F08-36EC37353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85503D4B-46D8-1889-1D44-0F51DD459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501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E372DD2E-0D8A-3499-0159-360139AA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38301300-ACBA-E01D-07FC-5D22256DD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4D00D4D6-0C27-4C05-EFB3-709787471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372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17569708-54DA-8775-C683-C95496AB9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F1CA2A37-ADAB-BA4E-49BD-D2D6C292E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0D599A67-B51E-9B76-C120-B34262363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207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261AD715-8A50-B8AA-41ED-CCBAFFCD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ECEB2608-CA35-86E8-9F0E-5FBEC8A88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2D288820-7278-A817-805F-7FF699396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954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2032918D-3C83-2D9D-FD1E-843F69C2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76184411-8DC2-42C0-D8AB-C6F0568EB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B695BBA4-DBF0-CA81-5EC2-8B4A8D383C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19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11316AD2-9449-6A38-3AB8-871A4C950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6B6C1BA4-795A-4C0B-F055-84066373A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70CBB421-CEE3-89F7-4198-5E22F12B3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972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ACEA5AEA-E738-714E-4531-DB9759916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E599E236-B85E-51C0-286A-0E8DD2D38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807A62DE-8ED9-E23A-B254-8968651C92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824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82063CBA-221E-CF54-A10D-B5A1EB65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99A52936-6234-9F90-D804-CED353FD0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540EB44A-9DB0-4440-2250-274C62D8CF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376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5EC8A319-FF79-61C8-A2A5-D67BBB06C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9C500047-9ED4-935D-635E-FF908FE0C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4CD2E0E6-644F-EFC3-3932-5B9327402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411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91FC4169-5093-6458-B9C7-4AB65518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A138B8BE-9F6E-4032-DC77-E877ED2EAB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F6905DA3-8573-D5BA-F99B-FCC59CA7E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522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B4534302-1C5E-9F39-E71A-A1219A76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00D20A58-7846-A34B-AD99-7FD43DB748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7DBD7883-51A1-EA90-2748-BD63E5C73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50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B5BD1433-01B1-AB00-B2EC-5FCACA4F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AD7D13C2-9B5E-8E73-8BCC-F0957C9E6B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200C2A61-0179-D609-3F3A-FD58E8668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602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B2434DEA-3C10-0D5A-EABE-BA9A4B265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D85EEE4C-AEA7-F1DD-9A48-D3EBA1961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406A6E28-5D54-A531-5DEB-EB2BF12AAB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778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59C93F80-1977-53EB-24D1-F54CED6D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B76F3C18-D502-C3D5-FD27-C3FFEAD001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6D537F79-BD32-3233-0A37-09B7EC2B2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65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BDEC58F5-6E90-0569-B3D0-7B707F890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32097639-9B06-5CA7-979B-DC5B38D84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A132B0D6-2D56-D579-0FA7-C7472FAD4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587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2F62118A-A02F-77B6-ED5F-50215C525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7D4E232C-B6ED-6F37-7BF1-FDB29824FB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E0331FA3-249C-F46F-0153-70EB321F9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04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89212AA4-10AB-29EB-C9B9-BDAA4B3F7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421D5DDF-2AA7-9E1C-93FB-8F1382FAD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B81445E9-BF0E-82CC-795D-353EE6C80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6273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3108CC83-F9CE-81AF-EDDB-E4EB1E1CC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D40541FA-2FC6-4C4B-4554-CCDBCF9352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A54CFEDF-0345-E004-E9AA-976FAD05B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34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FB2409B7-6F0E-4C93-1CEB-C921206A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C72309A3-433B-ABDE-2496-87E39544AD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F282086D-9762-7B05-366E-EA67599F3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25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AEC1275F-96DE-DF2D-53AE-94049D9FE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13874B8F-99A6-91E4-BBEA-85656EF0C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90997FA4-E916-6C4A-2980-EF325D773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240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1AB9D8F8-3341-ABD8-9C9D-48CF17FA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E972F4B4-9D37-81F4-078A-E3E3C270F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2E7105D3-120A-A8D8-7256-DF3A1E0723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83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2F2CCBB0-B116-9C25-70B7-9ABE161A3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A9613F89-2971-F32A-FB87-03E3E0915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06B74D91-0344-5C61-B9E1-E58A3E8F0C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2002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86BEFEEA-BD7C-677C-1F6C-784A5E4F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CF736E45-3C1E-3938-C29A-107A36B9A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1CBA9C49-550E-7040-8440-497246AF5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632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2CD7D5AA-217E-42D3-6F6A-E84032E78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307D0D4D-0D47-B453-B299-9582A2F54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F44B7341-5C10-DA1C-7B0B-CE13A72B98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4673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D937C1AE-58B5-4AD1-FED5-5751CA6E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D0D43C9D-7EC0-CFFE-F349-FA9E3B61A7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75CED6F5-03EF-FA17-C19D-C3E823855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5214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B282EC88-F19A-9EA5-02F9-C5C6CAEA8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FDED31AB-EFB0-16D3-FD17-87F5D17B2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4AAF9950-83D2-53AB-14C7-5940574ED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6640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2A577C13-7E5E-7EED-0626-ACE886BC6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F1F7FCF2-9E9F-7D18-3A84-9D91C76B9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18FB492B-26FA-3A5A-454C-CBF18E6F6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293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9B5F62B4-018D-D8CB-1C2E-64FFA8AE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0BEFA2E7-F780-109D-2FEF-F22AF583A7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BC4FFAAB-2D34-6C28-EE81-E11E04177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994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F1EA92C6-1A96-80F3-3799-672FF32B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2D5DFF6B-D979-3AC8-C0A8-83076316DA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44D372D8-3384-FA5B-6EC0-44CC93852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0735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590B9B17-4B98-5576-195E-4B02456F7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1DBCF35D-4DDF-2DE6-FB43-895758BB7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4C8980C4-E5B9-E974-927C-11A70DEF4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915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9D43AA10-BFB5-E202-2937-6D03389F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BEAE3A62-FA1F-9091-2733-D6352A0E1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526CA8C9-6342-AB5A-1B28-4AF4A2E5A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342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5B26C21F-66D7-6F4E-3B9D-F08AD2CBD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DA3271BF-D6E8-8571-86FC-1AD6F72057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E72AE8BC-BC86-A50B-DEE5-E55B1747E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568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EE20EEC9-4D72-ABCF-3404-CD86A2BA1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A52244B5-099B-8DCC-6A9F-96B25CE88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7C8D0F12-26DD-FDDC-FB7C-AFA196B1D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5268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2B0B31F2-D5AC-5ADA-2F74-4DDBC8B5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0BFD4D97-363B-7098-CD77-D9344195FA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69B67C84-9F4B-7989-158D-451FF8F3A7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147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718CF1A2-D9FC-792E-2B21-F8106EAD2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69F187DC-7FDD-DCCE-758F-555A768637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BDDD80DF-093A-8A7C-6DB7-AA2EA345D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8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C0B9B199-D779-F38A-6D30-A9752CEAA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4837565A-D85D-8FA5-7A82-C6D7C4F46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5C785B33-377C-16A2-87B1-2DA93124D8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6400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>
          <a:extLst>
            <a:ext uri="{FF2B5EF4-FFF2-40B4-BE49-F238E27FC236}">
              <a16:creationId xmlns:a16="http://schemas.microsoft.com/office/drawing/2014/main" id="{F3F197D1-0AF5-7887-E46E-4254AA0B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b347e33ac9_0_10:notes">
            <a:extLst>
              <a:ext uri="{FF2B5EF4-FFF2-40B4-BE49-F238E27FC236}">
                <a16:creationId xmlns:a16="http://schemas.microsoft.com/office/drawing/2014/main" id="{8CF54CBE-9012-058F-E88C-DA54761CA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b347e33ac9_0_10:notes">
            <a:extLst>
              <a:ext uri="{FF2B5EF4-FFF2-40B4-BE49-F238E27FC236}">
                <a16:creationId xmlns:a16="http://schemas.microsoft.com/office/drawing/2014/main" id="{9D5441F6-1FF7-0B57-46F5-E76E6E8926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2208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53C69DD9-1F12-9DD6-95AF-55E35081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013FA37C-A60C-9AE7-CFE9-A4BC881BFD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B1FF4169-9894-7CB2-C1BF-5EFBBDD2C9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B54A0E5B-DAE8-011D-15A2-38684BD8A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CFED7F1B-5329-D4E6-44CC-DD14607359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C2A19973-FC3B-CF20-8349-BD2869446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78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BB7CBE77-B73D-C70E-BC33-A0B617587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BEB16D66-CBF8-0179-3CD3-FCD590798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A1096A9C-1C0A-7369-3BD1-584AF676B4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002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453D6FF9-C0C5-1212-8194-F53B1239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6CBFFE59-8E8F-4547-39D2-A0DAB7AC5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48BD93C9-0026-F5DC-CBC8-4DE17D0CE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794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6E87D7B0-D3DC-42A3-78DD-0891DFD39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F4F7ACD5-1E38-6597-24A5-C8AC0D0E1A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8F7DA396-AA4C-C5D2-7C13-85D9EDB57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39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>
          <a:extLst>
            <a:ext uri="{FF2B5EF4-FFF2-40B4-BE49-F238E27FC236}">
              <a16:creationId xmlns:a16="http://schemas.microsoft.com/office/drawing/2014/main" id="{92E6B057-6A38-FD1B-6BB5-73078F40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>
            <a:extLst>
              <a:ext uri="{FF2B5EF4-FFF2-40B4-BE49-F238E27FC236}">
                <a16:creationId xmlns:a16="http://schemas.microsoft.com/office/drawing/2014/main" id="{DBCDC4B9-9697-1193-5E74-8565CF4EEF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>
            <a:extLst>
              <a:ext uri="{FF2B5EF4-FFF2-40B4-BE49-F238E27FC236}">
                <a16:creationId xmlns:a16="http://schemas.microsoft.com/office/drawing/2014/main" id="{83ED8426-74B4-BC23-BDDE-FDF1355B4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40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5400" y="1407838"/>
            <a:ext cx="7513200" cy="19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5400" y="3353163"/>
            <a:ext cx="75132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1638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4" name="Google Shape;934;p62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5" name="Google Shape;935;p62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6" name="Google Shape;936;p62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62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62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2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2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62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8" r:id="rId3"/>
    <p:sldLayoutId id="2147483659" r:id="rId4"/>
    <p:sldLayoutId id="2147483708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4"/>
          <p:cNvSpPr txBox="1">
            <a:spLocks noGrp="1"/>
          </p:cNvSpPr>
          <p:nvPr>
            <p:ph type="ctrTitle"/>
          </p:nvPr>
        </p:nvSpPr>
        <p:spPr>
          <a:xfrm>
            <a:off x="815400" y="1407838"/>
            <a:ext cx="7513200" cy="19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dirty="0"/>
              <a:t>Análisis de Independencia Entre Ocupación y Enfermedades Crónicas</a:t>
            </a:r>
          </a:p>
        </p:txBody>
      </p:sp>
      <p:sp>
        <p:nvSpPr>
          <p:cNvPr id="1033" name="Google Shape;1033;p74"/>
          <p:cNvSpPr txBox="1">
            <a:spLocks noGrp="1"/>
          </p:cNvSpPr>
          <p:nvPr>
            <p:ph type="subTitle" idx="1"/>
          </p:nvPr>
        </p:nvSpPr>
        <p:spPr>
          <a:xfrm>
            <a:off x="815400" y="3353163"/>
            <a:ext cx="75132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Heriberto Espino Montelongo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F191AA1F-F134-3798-6DC8-F9EA137FC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4C4309D-FECB-DE8B-538B-65A638A95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0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116440C5-B4C5-996A-27FD-CED36392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CC4DA735-952D-33EA-6756-911CFE3CA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05073" y="1830150"/>
            <a:ext cx="16858547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0.000000000000000000000000184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A4B01383-B46A-BE15-3442-6263A465F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00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197DCC24-6DCE-6BFA-7C5A-10589A31B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FCDA705F-803A-5F69-57B1-5463D1D3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1.18e-23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0B36BDE3-81E1-23FD-03BE-4668649E1A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988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5798E51A-B22E-F18E-7B57-E2ABD03C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C4EA45B-0844-0397-BBC5-DEDEF3188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8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215313ED-B6C7-E988-8E78-A9EECA51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AB809CB4-A249-7730-8BD5-3D89FC9BFC2B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Hipertensión</a:t>
            </a:r>
          </a:p>
        </p:txBody>
      </p:sp>
    </p:spTree>
    <p:extLst>
      <p:ext uri="{BB962C8B-B14F-4D97-AF65-F5344CB8AC3E}">
        <p14:creationId xmlns:p14="http://schemas.microsoft.com/office/powerpoint/2010/main" val="232012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1A239211-DAB0-D479-2110-3EDFAA71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6B4BF91-106B-5808-24BB-5CD4EC639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8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412A9011-F017-997C-645D-21A0DB3C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0BE8085-01E5-6ECC-5C05-AA95E7F53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91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E0EE2275-DDD1-FBA2-3B2C-F5EE46E1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BFDF3926-CCB1-0DF5-09F4-7F6A16323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0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84D65D13-B476-8FA2-C1FB-ABF8964FD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7E0275B9-C1B3-0CBF-3B3D-5AAD9A6E2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7800" y="1830150"/>
            <a:ext cx="324104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0.000000000000000000000000000000000003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30A5388F-55D6-3744-159E-9CD4C6214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04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4B07B0CE-8E5C-63C2-CC2F-D843FD66E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381353A4-3244-757F-9BF5-6199D477A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7305000" y="1830150"/>
            <a:ext cx="595376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0.000000000000000000000000000000000003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9A3498AE-A895-5B83-6F33-1A95F509F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537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8770BA38-CB51-1272-A8BC-A6A1DF595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383D3E82-5D1C-FE29-189E-0E047622E166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Ocupación</a:t>
            </a:r>
          </a:p>
        </p:txBody>
      </p:sp>
    </p:spTree>
    <p:extLst>
      <p:ext uri="{BB962C8B-B14F-4D97-AF65-F5344CB8AC3E}">
        <p14:creationId xmlns:p14="http://schemas.microsoft.com/office/powerpoint/2010/main" val="31582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A1C2F259-DB06-0E18-408E-1468491C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A2E35CFE-DA86-50C6-2ED4-EB9493EC56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3.01e-34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76E9ED18-D586-8846-D153-ECF1D0F1C4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223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F8A1A2A2-2061-13DB-7A17-E1EB307C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111E9CC5-0471-7BE2-31CC-5431D5E9A8E3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Infartos</a:t>
            </a:r>
          </a:p>
        </p:txBody>
      </p:sp>
    </p:spTree>
    <p:extLst>
      <p:ext uri="{BB962C8B-B14F-4D97-AF65-F5344CB8AC3E}">
        <p14:creationId xmlns:p14="http://schemas.microsoft.com/office/powerpoint/2010/main" val="14263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43B84F1F-6060-115E-0908-B841DF16E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82B8F9B-CBC7-79DB-3DDB-25372A82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9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BAAAD754-82C5-8113-320D-F0287439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B8146AE6-CB04-8622-FEF8-90E08C42B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6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7AB7F08D-1BCB-EA95-884D-483D4492F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1">
            <a:extLst>
              <a:ext uri="{FF2B5EF4-FFF2-40B4-BE49-F238E27FC236}">
                <a16:creationId xmlns:a16="http://schemas.microsoft.com/office/drawing/2014/main" id="{F8359B73-1D1C-DA2F-C968-C8FF770B8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147" y="0"/>
            <a:ext cx="642970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02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E3F9CAE3-C486-4BCB-A6E1-A3892BFE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79E8EC1B-B554-9749-681A-81120B2A73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0.0215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B475240C-B6EF-136B-18B8-6AAF53909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6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8C653AAE-07B0-1CEA-6F3F-D2BD0A23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CBCAA1F4-4AF8-587B-3427-B7CF77372B5D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Angina de Pecho</a:t>
            </a:r>
          </a:p>
        </p:txBody>
      </p:sp>
    </p:spTree>
    <p:extLst>
      <p:ext uri="{BB962C8B-B14F-4D97-AF65-F5344CB8AC3E}">
        <p14:creationId xmlns:p14="http://schemas.microsoft.com/office/powerpoint/2010/main" val="41242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6423CDAB-7756-752C-6A3B-620222198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5C8BCCC-EA36-FD09-200F-4751E0600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0AD6D2C7-5419-7E8F-6998-1BB861CD6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5B46A25-27E4-4D32-7273-584688594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93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2F77B1A0-F66C-B935-B2FA-9F6DE3FBA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DFBA752E-A27F-5DFD-7949-FCF1D7348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2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DFC63003-3F9C-6334-F68E-9AC0BFF23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9B23E00-AB83-6547-02C1-80E2E270C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8749" y="476250"/>
            <a:ext cx="6280151" cy="41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98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CBEE15FD-2936-F4B7-845E-A031FC6A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6EA4887C-B77A-0207-6458-BEC5DD81D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0.0136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11EA80FA-8F5B-D1BF-F161-CD812E473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1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1892EE01-DE06-7756-B664-83166AB9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02FF5F27-8F9B-6540-8E3D-F5F1C78086A7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Insuficiencia Cardiaca</a:t>
            </a:r>
          </a:p>
        </p:txBody>
      </p:sp>
    </p:spTree>
    <p:extLst>
      <p:ext uri="{BB962C8B-B14F-4D97-AF65-F5344CB8AC3E}">
        <p14:creationId xmlns:p14="http://schemas.microsoft.com/office/powerpoint/2010/main" val="260257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5AD8D699-15A3-54F9-C9ED-2D2EF01CD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B54178F-C340-0A94-0007-BBB949D66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72CCE9FE-81CF-91B7-B674-8B32A562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BD651484-5B4A-6C4D-1226-F25123A2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D83333D9-FB47-369D-A5E0-53E300F2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46D146E-46CE-ED8F-CCCE-A3D2B62B2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09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2942C1A8-1B34-253A-5C6D-8B15AE8C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95E72BFF-11B0-C88F-C194-A069B6EB4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0.0736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FD18DBBF-6609-95C9-A4C0-E306E70FB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2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A1E49009-8B89-6AF7-818A-E7D27CA89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9D2A56CE-D502-A95A-E33C-0BEA6468CC6A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Embolia</a:t>
            </a:r>
          </a:p>
        </p:txBody>
      </p:sp>
    </p:spTree>
    <p:extLst>
      <p:ext uri="{BB962C8B-B14F-4D97-AF65-F5344CB8AC3E}">
        <p14:creationId xmlns:p14="http://schemas.microsoft.com/office/powerpoint/2010/main" val="298016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82898E39-DC77-10C9-40AC-AEC067101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E65945A-9DF9-F61D-506E-659D1D140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61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3783B470-360D-7D56-1221-BA5259420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B91C22FE-E496-8474-B789-C64F77B73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16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9E497E94-0CF8-5274-F20C-E9C794F5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D66B60CD-3A37-B8E9-A3D1-773CF210B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5CC950F8-15C6-ACBB-4B51-AAC27ED1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E265CB-4E93-7474-8637-63D5430C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9426" y="44605"/>
            <a:ext cx="6118674" cy="509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44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CD9C6CDF-EB9F-2E03-EA85-67270C919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503EC35B-B3E7-EFBB-4192-F39B7A4FD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0.00410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FB299EF5-5EFD-0F55-646A-C0BAE1F363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25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AD9E4BF7-1D8A-F2FB-CBC3-FBE7A03A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9121FBC4-1C73-EFCF-597A-2520A97EE367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Cálculos Renales</a:t>
            </a:r>
          </a:p>
        </p:txBody>
      </p:sp>
    </p:spTree>
    <p:extLst>
      <p:ext uri="{BB962C8B-B14F-4D97-AF65-F5344CB8AC3E}">
        <p14:creationId xmlns:p14="http://schemas.microsoft.com/office/powerpoint/2010/main" val="234631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58E6C4B8-FB7E-B88B-A1BE-6BE51C4CA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900CEF9-EAD8-F749-C770-A823D66A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8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30BD2EAF-3F5F-A45B-7F54-691B1953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A80C042-AB59-29BC-C2DD-C03A56DBE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0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8E28F333-D234-97C5-08CA-972518930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6">
            <a:extLst>
              <a:ext uri="{FF2B5EF4-FFF2-40B4-BE49-F238E27FC236}">
                <a16:creationId xmlns:a16="http://schemas.microsoft.com/office/drawing/2014/main" id="{2CD1553F-BBBA-C754-1371-44094A8A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671" y="-2780"/>
            <a:ext cx="6418729" cy="51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4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452BB8B3-EB1C-EDA1-B0CF-8B0A8189A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8592DE7C-D6E2-B916-409B-191E3AD5B0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0.0744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665AF390-4822-0B49-116E-9BAB22694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47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8018A3D5-5E3C-AC4C-04C4-DA933340A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29676114-C73D-FF74-024F-2BDF57577EFF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Infección en Vías Urinarias</a:t>
            </a:r>
          </a:p>
        </p:txBody>
      </p:sp>
    </p:spTree>
    <p:extLst>
      <p:ext uri="{BB962C8B-B14F-4D97-AF65-F5344CB8AC3E}">
        <p14:creationId xmlns:p14="http://schemas.microsoft.com/office/powerpoint/2010/main" val="42521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4368AF98-A333-6D23-10DE-7BA27B67C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4292280-6FE7-4C8F-FFF0-3E02E1962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CD0A5D5F-A12C-692B-2C0A-9F2D1934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F512CFC-D6FE-47FE-D3A1-00103F3DA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2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CF8D7330-6982-70A1-0638-5C700AAF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5">
            <a:extLst>
              <a:ext uri="{FF2B5EF4-FFF2-40B4-BE49-F238E27FC236}">
                <a16:creationId xmlns:a16="http://schemas.microsoft.com/office/drawing/2014/main" id="{BF3EE39F-CD7E-7589-0E93-FCD8B3B5E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147" y="0"/>
            <a:ext cx="642970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8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77F59C30-561F-EA04-BE58-B374CF2C3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3">
            <a:extLst>
              <a:ext uri="{FF2B5EF4-FFF2-40B4-BE49-F238E27FC236}">
                <a16:creationId xmlns:a16="http://schemas.microsoft.com/office/drawing/2014/main" id="{2FAADCE9-CCDE-E3C8-3A85-297B8875F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99" y="31749"/>
            <a:ext cx="6087035" cy="50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28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39628FA7-F94A-890A-BEAC-AF64D6771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D58E77BC-A063-6E9C-0F8E-5D5EF277C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0.0172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DE5019DF-F8A6-1C4B-6B7B-DEC5EF1BF5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14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EE72738A-F41C-F1B3-548F-9EDDD3F4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EC946ADE-7BA2-EC17-45C2-1B516E451298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Insuficiencia Renal</a:t>
            </a:r>
          </a:p>
        </p:txBody>
      </p:sp>
    </p:spTree>
    <p:extLst>
      <p:ext uri="{BB962C8B-B14F-4D97-AF65-F5344CB8AC3E}">
        <p14:creationId xmlns:p14="http://schemas.microsoft.com/office/powerpoint/2010/main" val="11442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E868F4B4-6E71-FB2C-98BF-F4F3F4791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64288A60-1679-5B49-0C2C-B275CD36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42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73F4ADAF-D9CB-8CF8-BA16-A36E57271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CDE5B3C-FB78-E081-1276-BD6F939BD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06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56ADB3A9-FE01-4918-CF0D-9192B02F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9">
            <a:extLst>
              <a:ext uri="{FF2B5EF4-FFF2-40B4-BE49-F238E27FC236}">
                <a16:creationId xmlns:a16="http://schemas.microsoft.com/office/drawing/2014/main" id="{71815A85-D315-0EFE-99B3-F5F3E3CDE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537" y="-7687"/>
            <a:ext cx="6448926" cy="51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46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8A227538-B0DB-4053-B3DA-DDE4D5067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9C6C352D-B233-6BF3-8749-83B0D2982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400" dirty="0"/>
              <a:t>0.0000126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93A51D11-76E6-44AD-6D10-4B83FA81E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64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AC921BD7-3BF5-EB2F-5899-12EB5D4B5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B9ECCC87-7C56-E830-8B04-F4765D981F39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Padecimiento de Enfermedades Crónicas</a:t>
            </a:r>
          </a:p>
        </p:txBody>
      </p:sp>
    </p:spTree>
    <p:extLst>
      <p:ext uri="{BB962C8B-B14F-4D97-AF65-F5344CB8AC3E}">
        <p14:creationId xmlns:p14="http://schemas.microsoft.com/office/powerpoint/2010/main" val="67941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5ACF8BC0-1E14-78F1-7BBD-3E52D804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1">
            <a:extLst>
              <a:ext uri="{FF2B5EF4-FFF2-40B4-BE49-F238E27FC236}">
                <a16:creationId xmlns:a16="http://schemas.microsoft.com/office/drawing/2014/main" id="{F2405146-10F5-FD05-C887-8CCBA1324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147" y="0"/>
            <a:ext cx="6415253" cy="513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28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>
          <a:extLst>
            <a:ext uri="{FF2B5EF4-FFF2-40B4-BE49-F238E27FC236}">
              <a16:creationId xmlns:a16="http://schemas.microsoft.com/office/drawing/2014/main" id="{05BA8DC5-0651-B72D-84D5-82142CCC7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4">
            <a:extLst>
              <a:ext uri="{FF2B5EF4-FFF2-40B4-BE49-F238E27FC236}">
                <a16:creationId xmlns:a16="http://schemas.microsoft.com/office/drawing/2014/main" id="{2ADE5322-4F8D-879E-B813-A97B72C0D0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7350" y="183015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0.00000000000000692</a:t>
            </a:r>
            <a:endParaRPr sz="4400" dirty="0"/>
          </a:p>
        </p:txBody>
      </p:sp>
      <p:sp>
        <p:nvSpPr>
          <p:cNvPr id="1283" name="Google Shape;1283;p94">
            <a:extLst>
              <a:ext uri="{FF2B5EF4-FFF2-40B4-BE49-F238E27FC236}">
                <a16:creationId xmlns:a16="http://schemas.microsoft.com/office/drawing/2014/main" id="{EA1FA9A9-2999-AF64-F12D-0D6E89E05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8850" y="1559333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P</a:t>
            </a:r>
            <a:r>
              <a:rPr lang="en" dirty="0"/>
              <a:t>-valor: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5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FF194AEF-BE43-1C68-7347-F66B8FF3E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06DD1B5C-5238-7009-5BE1-D1912D244ED7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Proporción</a:t>
            </a:r>
          </a:p>
        </p:txBody>
      </p:sp>
    </p:spTree>
    <p:extLst>
      <p:ext uri="{BB962C8B-B14F-4D97-AF65-F5344CB8AC3E}">
        <p14:creationId xmlns:p14="http://schemas.microsoft.com/office/powerpoint/2010/main" val="11496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1A8B3F0B-E112-A9CC-18EA-25D66E568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5A1E219-ED8D-6900-AD00-AF7E1882F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7933" y="-922866"/>
            <a:ext cx="5638799" cy="70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82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8178A6DA-6F0B-C8C7-4B0B-462CB5707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172123D2-1E88-4660-3E1D-C66C17011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147" y="1"/>
            <a:ext cx="6351753" cy="50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D826A274-C8C6-A79E-7194-301FB8F9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C50C9224-F9AC-B8E7-FC51-CCB0A217C7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216831"/>
              </p:ext>
            </p:extLst>
          </p:nvPr>
        </p:nvGraphicFramePr>
        <p:xfrm>
          <a:off x="3832225" y="2308225"/>
          <a:ext cx="14795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479580" imgH="526902" progId="Package">
                  <p:embed/>
                </p:oleObj>
              </mc:Choice>
              <mc:Fallback>
                <p:oleObj name="Packager Shell Object" showAsIcon="1" r:id="rId3" imgW="1479580" imgH="526902" progId="Packag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C50C9224-F9AC-B8E7-FC51-CCB0A217C7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2225" y="2308225"/>
                        <a:ext cx="147955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10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54FEE4E9-AE0F-75C9-C3BF-CDFBED4D5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32;p74">
            <a:extLst>
              <a:ext uri="{FF2B5EF4-FFF2-40B4-BE49-F238E27FC236}">
                <a16:creationId xmlns:a16="http://schemas.microsoft.com/office/drawing/2014/main" id="{148DD5A7-EF48-B106-7B0A-2A5B510A5293}"/>
              </a:ext>
            </a:extLst>
          </p:cNvPr>
          <p:cNvSpPr txBox="1">
            <a:spLocks/>
          </p:cNvSpPr>
          <p:nvPr/>
        </p:nvSpPr>
        <p:spPr>
          <a:xfrm>
            <a:off x="815400" y="1407838"/>
            <a:ext cx="75132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MX" sz="8000" dirty="0"/>
              <a:t>Diabetes</a:t>
            </a:r>
          </a:p>
        </p:txBody>
      </p:sp>
    </p:spTree>
    <p:extLst>
      <p:ext uri="{BB962C8B-B14F-4D97-AF65-F5344CB8AC3E}">
        <p14:creationId xmlns:p14="http://schemas.microsoft.com/office/powerpoint/2010/main" val="29522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>
          <a:extLst>
            <a:ext uri="{FF2B5EF4-FFF2-40B4-BE49-F238E27FC236}">
              <a16:creationId xmlns:a16="http://schemas.microsoft.com/office/drawing/2014/main" id="{EA8EFF48-9F73-8CFC-F485-D5429CBA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D611566-D934-67E8-91BA-D86E5BCE4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993174C-8DA6-89B1-EFAF-B7D929CC3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456A471-0569-D517-8C8F-433C80F8D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E590FAF2-2C2C-FD41-D08B-74F8A6284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7825" y="37623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3402"/>
      </p:ext>
    </p:extLst>
  </p:cSld>
  <p:clrMapOvr>
    <a:masterClrMapping/>
  </p:clrMapOvr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ac1acd-d7f2-4810-a560-7e2f664c921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C49362348337458243C8AA479693F0" ma:contentTypeVersion="18" ma:contentTypeDescription="Create a new document." ma:contentTypeScope="" ma:versionID="861342d32d40ced43221302470b0102e">
  <xsd:schema xmlns:xsd="http://www.w3.org/2001/XMLSchema" xmlns:xs="http://www.w3.org/2001/XMLSchema" xmlns:p="http://schemas.microsoft.com/office/2006/metadata/properties" xmlns:ns3="5cac1acd-d7f2-4810-a560-7e2f664c9218" xmlns:ns4="7eb9858e-99d3-4aa9-8ed7-62e121bee240" targetNamespace="http://schemas.microsoft.com/office/2006/metadata/properties" ma:root="true" ma:fieldsID="e3b3af5cf495acf61be1063a545ddabf" ns3:_="" ns4:_="">
    <xsd:import namespace="5cac1acd-d7f2-4810-a560-7e2f664c9218"/>
    <xsd:import namespace="7eb9858e-99d3-4aa9-8ed7-62e121bee2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c1acd-d7f2-4810-a560-7e2f664c92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858e-99d3-4aa9-8ed7-62e121bee24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7D8448-E4A4-408F-98F0-B1C2D55168F4}">
  <ds:schemaRefs>
    <ds:schemaRef ds:uri="http://schemas.microsoft.com/office/2006/metadata/properties"/>
    <ds:schemaRef ds:uri="http://purl.org/dc/dcmitype/"/>
    <ds:schemaRef ds:uri="http://www.w3.org/XML/1998/namespace"/>
    <ds:schemaRef ds:uri="5cac1acd-d7f2-4810-a560-7e2f664c9218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eb9858e-99d3-4aa9-8ed7-62e121bee24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A861C38-D1D1-4824-AC34-BE97FD0004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ac1acd-d7f2-4810-a560-7e2f664c9218"/>
    <ds:schemaRef ds:uri="7eb9858e-99d3-4aa9-8ed7-62e121bee2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7650CF-017A-4C46-B70E-77772DE9DB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86</Words>
  <Application>Microsoft Office PowerPoint</Application>
  <PresentationFormat>Presentación en pantalla (16:9)</PresentationFormat>
  <Paragraphs>41</Paragraphs>
  <Slides>60</Slides>
  <Notes>60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5" baseType="lpstr">
      <vt:lpstr>Arial</vt:lpstr>
      <vt:lpstr>Open Sans</vt:lpstr>
      <vt:lpstr>Josefin Sans</vt:lpstr>
      <vt:lpstr>Aquatic and Physical Therapy Center XL by Slidesgo</vt:lpstr>
      <vt:lpstr>Packager Shell Object</vt:lpstr>
      <vt:lpstr>Análisis de Independencia Entre Ocupación y Enfermedades Crónicas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0.000000000000000000000000184</vt:lpstr>
      <vt:lpstr>1.18e-23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0.000000000000000000000000000000000003</vt:lpstr>
      <vt:lpstr>0.000000000000000000000000000000000003</vt:lpstr>
      <vt:lpstr>3.01e-34</vt:lpstr>
      <vt:lpstr>Presentación de PowerPoint</vt:lpstr>
      <vt:lpstr>Presentación de PowerPoint</vt:lpstr>
      <vt:lpstr>Presentación de PowerPoint</vt:lpstr>
      <vt:lpstr>Presentación de PowerPoint</vt:lpstr>
      <vt:lpstr>0.0215</vt:lpstr>
      <vt:lpstr>Presentación de PowerPoint</vt:lpstr>
      <vt:lpstr>Presentación de PowerPoint</vt:lpstr>
      <vt:lpstr>Presentación de PowerPoint</vt:lpstr>
      <vt:lpstr>Presentación de PowerPoint</vt:lpstr>
      <vt:lpstr>0.0136</vt:lpstr>
      <vt:lpstr>Presentación de PowerPoint</vt:lpstr>
      <vt:lpstr>Presentación de PowerPoint</vt:lpstr>
      <vt:lpstr>Presentación de PowerPoint</vt:lpstr>
      <vt:lpstr>Presentación de PowerPoint</vt:lpstr>
      <vt:lpstr>0.0736</vt:lpstr>
      <vt:lpstr>Presentación de PowerPoint</vt:lpstr>
      <vt:lpstr>Presentación de PowerPoint</vt:lpstr>
      <vt:lpstr>Presentación de PowerPoint</vt:lpstr>
      <vt:lpstr>Presentación de PowerPoint</vt:lpstr>
      <vt:lpstr>0.00410</vt:lpstr>
      <vt:lpstr>Presentación de PowerPoint</vt:lpstr>
      <vt:lpstr>Presentación de PowerPoint</vt:lpstr>
      <vt:lpstr>Presentación de PowerPoint</vt:lpstr>
      <vt:lpstr>Presentación de PowerPoint</vt:lpstr>
      <vt:lpstr>0.0744</vt:lpstr>
      <vt:lpstr>Presentación de PowerPoint</vt:lpstr>
      <vt:lpstr>Presentación de PowerPoint</vt:lpstr>
      <vt:lpstr>Presentación de PowerPoint</vt:lpstr>
      <vt:lpstr>Presentación de PowerPoint</vt:lpstr>
      <vt:lpstr>0.0172</vt:lpstr>
      <vt:lpstr>Presentación de PowerPoint</vt:lpstr>
      <vt:lpstr>Presentación de PowerPoint</vt:lpstr>
      <vt:lpstr>Presentación de PowerPoint</vt:lpstr>
      <vt:lpstr>Presentación de PowerPoint</vt:lpstr>
      <vt:lpstr>0.0000126</vt:lpstr>
      <vt:lpstr>Presentación de PowerPoint</vt:lpstr>
      <vt:lpstr>Presentación de PowerPoint</vt:lpstr>
      <vt:lpstr>0.00000000000000692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Heriberto Espino</dc:creator>
  <cp:lastModifiedBy>Heriberto Espino Montelongo</cp:lastModifiedBy>
  <cp:revision>3</cp:revision>
  <dcterms:modified xsi:type="dcterms:W3CDTF">2025-04-06T10:22:00Z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0x01010032C49362348337458243C8AA479693F0</vt:lpwstr>
  </property>
</Properties>
</file>